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7C064-9A54-45CF-B013-C519F30ECE7D}" type="datetimeFigureOut">
              <a:rPr lang="en-US" smtClean="0"/>
              <a:t>4/13/2011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5F853-7E01-4BA9-97FE-E3C94194022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5F853-7E01-4BA9-97FE-E3C941940224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5F853-7E01-4BA9-97FE-E3C941940224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5F853-7E01-4BA9-97FE-E3C941940224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5F853-7E01-4BA9-97FE-E3C941940224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5F853-7E01-4BA9-97FE-E3C941940224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5F853-7E01-4BA9-97FE-E3C941940224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08FA4-87BB-499F-BC5A-1A7C38A9A857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40604-3BBC-49E4-B04A-49EDE61D2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Silversmiths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 The  1770’s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86000"/>
            <a:ext cx="6400800" cy="7620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3048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362200"/>
            <a:ext cx="450966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362200"/>
            <a:ext cx="3929063" cy="384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858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They Did 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1800" y="16764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352800"/>
            <a:ext cx="8610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Trained apprentices to be as good or better than themselves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800" dirty="0" smtClean="0"/>
              <a:t>Made plates, pots, silverware, etc.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7925" y="0"/>
            <a:ext cx="28860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" y="51816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Apprentices worked with a master for seven years 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00" y="304800"/>
            <a:ext cx="70577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Tools that they used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5486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800" dirty="0" smtClean="0"/>
              <a:t>Hammers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Tongs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Ladles 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Gravers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Refining Furnaces  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Shears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1060" y="1371600"/>
            <a:ext cx="513334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810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Apprentices 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13716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/>
              <a:t>Apprentices were given food, shelter, and clothing from their master 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33528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Worked for a master for seven years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41910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M</a:t>
            </a:r>
            <a:r>
              <a:rPr lang="en-US" sz="2800" dirty="0" smtClean="0"/>
              <a:t>ore than one apprentice at a time 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59791" y="152400"/>
            <a:ext cx="6715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how they were paid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7467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Each silversmith was paid a different amount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They got paid based on the quality of their work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Speed of their work was important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Also had to be a good businessman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720841"/>
            <a:ext cx="5867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Forbes</a:t>
            </a:r>
            <a:r>
              <a:rPr lang="en-US" sz="2400" dirty="0" smtClean="0"/>
              <a:t>, Esther. </a:t>
            </a:r>
            <a:r>
              <a:rPr lang="en-US" sz="2400" i="1" dirty="0" smtClean="0"/>
              <a:t>Johnny </a:t>
            </a:r>
            <a:r>
              <a:rPr lang="en-US" sz="2400" i="1" dirty="0" err="1" smtClean="0"/>
              <a:t>Tremain</a:t>
            </a:r>
            <a:r>
              <a:rPr lang="en-US" sz="2400" dirty="0" smtClean="0"/>
              <a:t>. New York: Laurel-leaf, 1969. Print.</a:t>
            </a:r>
          </a:p>
          <a:p>
            <a:r>
              <a:rPr lang="en-US" sz="2400" dirty="0" smtClean="0"/>
              <a:t>“Silversmith.” </a:t>
            </a:r>
            <a:r>
              <a:rPr lang="en-US" sz="2400" i="1" dirty="0" smtClean="0"/>
              <a:t>Colonial Williamsburg</a:t>
            </a:r>
            <a:r>
              <a:rPr lang="en-US" sz="2400" dirty="0" smtClean="0"/>
              <a:t>. </a:t>
            </a:r>
            <a:r>
              <a:rPr lang="en-US" sz="2400" dirty="0" err="1" smtClean="0"/>
              <a:t>N.p</a:t>
            </a:r>
            <a:r>
              <a:rPr lang="en-US" sz="2400" dirty="0" smtClean="0"/>
              <a:t>., 2011. Web. 13 Apr. 2011. &lt;http://www.history.org/‌</a:t>
            </a:r>
            <a:r>
              <a:rPr lang="en-US" sz="2400" dirty="0" err="1" smtClean="0"/>
              <a:t>almanack</a:t>
            </a:r>
            <a:r>
              <a:rPr lang="en-US" sz="2400" dirty="0" smtClean="0"/>
              <a:t>/‌life/‌trades/‌tradesil.cfm&gt;.</a:t>
            </a:r>
          </a:p>
          <a:p>
            <a:r>
              <a:rPr lang="en-US" sz="2400" dirty="0" smtClean="0"/>
              <a:t>“What was pay for silversmith in 1700’s?” </a:t>
            </a:r>
            <a:r>
              <a:rPr lang="en-US" sz="2400" i="1" dirty="0" smtClean="0"/>
              <a:t>Answers.com</a:t>
            </a:r>
            <a:r>
              <a:rPr lang="en-US" sz="2400" dirty="0" smtClean="0"/>
              <a:t>. </a:t>
            </a:r>
            <a:r>
              <a:rPr lang="en-US" sz="2400" smtClean="0"/>
              <a:t>Funbelow</a:t>
            </a:r>
            <a:r>
              <a:rPr lang="en-US" sz="2400" dirty="0" smtClean="0"/>
              <a:t>, 2011. Web. 13 Apr. 2011. &lt;http://wiki.answers.com/‌Q/‌What_was_pay_for_silversmith_in_1700’s&gt;.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981200" y="228600"/>
            <a:ext cx="4345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Works Cited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190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Silversmiths In The  1770’s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Silversmiths In The  1770’s</dc:title>
  <dc:creator>Preferred Customer</dc:creator>
  <cp:lastModifiedBy>Preferred Customer</cp:lastModifiedBy>
  <cp:revision>22</cp:revision>
  <dcterms:created xsi:type="dcterms:W3CDTF">2011-04-10T21:35:11Z</dcterms:created>
  <dcterms:modified xsi:type="dcterms:W3CDTF">2011-04-14T01:55:19Z</dcterms:modified>
</cp:coreProperties>
</file>